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73" r:id="rId4"/>
    <p:sldId id="26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610"/>
    <p:restoredTop sz="95204"/>
  </p:normalViewPr>
  <p:slideViewPr>
    <p:cSldViewPr snapToGrid="0" snapToObjects="1">
      <p:cViewPr varScale="1">
        <p:scale>
          <a:sx n="77" d="100"/>
          <a:sy n="77" d="100"/>
        </p:scale>
        <p:origin x="200" y="496"/>
      </p:cViewPr>
      <p:guideLst/>
    </p:cSldViewPr>
  </p:slideViewPr>
  <p:outlineViewPr>
    <p:cViewPr>
      <p:scale>
        <a:sx n="33" d="100"/>
        <a:sy n="33" d="100"/>
      </p:scale>
      <p:origin x="0" y="-1496"/>
    </p:cViewPr>
    <p:sldLst>
      <p:sld r:id="rId1" collapse="1"/>
      <p:sld r:id="rId2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3.xml"/><Relationship Id="rId1" Type="http://schemas.openxmlformats.org/officeDocument/2006/relationships/slide" Target="slides/slide2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45DF3-5D67-534E-8043-27C9EC1527A9}" type="datetimeFigureOut">
              <a:rPr lang="pt-PT" smtClean="0"/>
              <a:t>26/06/20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FD7767-0B26-3C4B-8A21-84EDB622E13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25195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FD7767-0B26-3C4B-8A21-84EDB622E135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73338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FD7767-0B26-3C4B-8A21-84EDB622E135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34954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6/26/20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ma imagem com de madeira, mesa, quadro, cortar&#10;&#10;Descrição gerada automaticamente">
            <a:extLst>
              <a:ext uri="{FF2B5EF4-FFF2-40B4-BE49-F238E27FC236}">
                <a16:creationId xmlns:a16="http://schemas.microsoft.com/office/drawing/2014/main" id="{62A10A61-5193-4213-99FA-9D3BC6C269B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9091" t="1742" b="216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5">
            <a:extLst>
              <a:ext uri="{FF2B5EF4-FFF2-40B4-BE49-F238E27FC236}">
                <a16:creationId xmlns:a16="http://schemas.microsoft.com/office/drawing/2014/main" id="{2B65E6B8-0D17-4912-97E4-60B47A511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104978" y="1295400"/>
            <a:ext cx="4936635" cy="37736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9A1310-F485-2F4A-858D-9137A39AE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5339" y="1447800"/>
            <a:ext cx="4562452" cy="2154568"/>
          </a:xfrm>
        </p:spPr>
        <p:txBody>
          <a:bodyPr>
            <a:normAutofit/>
          </a:bodyPr>
          <a:lstStyle/>
          <a:p>
            <a:r>
              <a:rPr lang="pt-PT" sz="4400">
                <a:latin typeface="Arial" panose="020B0604020202020204" pitchFamily="34" charset="0"/>
                <a:cs typeface="Arial" panose="020B0604020202020204" pitchFamily="34" charset="0"/>
              </a:rPr>
              <a:t>Web-of-Food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9EDE3F-AE8E-6548-9BBF-7B46D121C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5339" y="3834352"/>
            <a:ext cx="4562452" cy="9376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PT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Engenharia informática</a:t>
            </a:r>
          </a:p>
          <a:p>
            <a:pPr>
              <a:lnSpc>
                <a:spcPct val="90000"/>
              </a:lnSpc>
            </a:pPr>
            <a:r>
              <a:rPr lang="pt-PT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pt-PT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Factory</a:t>
            </a:r>
            <a:endParaRPr lang="pt-PT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pt-PT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Danilo Augusto, 50036533</a:t>
            </a:r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0991359B-0230-5F4F-A7D8-364E60E630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376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53"/>
    </mc:Choice>
    <mc:Fallback>
      <p:transition spd="slow" advTm="19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366A43F-A54D-9A40-B360-E842E86D2F6E}"/>
              </a:ext>
            </a:extLst>
          </p:cNvPr>
          <p:cNvSpPr txBox="1"/>
          <p:nvPr/>
        </p:nvSpPr>
        <p:spPr>
          <a:xfrm>
            <a:off x="1469922" y="616913"/>
            <a:ext cx="9252154" cy="10166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200" b="1" dirty="0" err="1">
                <a:solidFill>
                  <a:srgbClr val="EBEBE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Modelo</a:t>
            </a:r>
            <a:r>
              <a:rPr lang="en-US" sz="4200" b="1" dirty="0">
                <a:solidFill>
                  <a:srgbClr val="EBEBE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de </a:t>
            </a:r>
            <a:r>
              <a:rPr lang="en-US" sz="4200" b="1" dirty="0" err="1">
                <a:solidFill>
                  <a:srgbClr val="EBEBE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domínio</a:t>
            </a:r>
            <a:endParaRPr lang="en-US" sz="4200" b="1" dirty="0">
              <a:solidFill>
                <a:srgbClr val="EBEBEB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3" name="Imagem 2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26C83982-2569-134E-934A-A94FE5FCA8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24894" y="2286162"/>
            <a:ext cx="7539036" cy="4558487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FC177BBB-8820-114E-B4E1-B233CBC128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9789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114"/>
    </mc:Choice>
    <mc:Fallback>
      <p:transition spd="slow" advTm="21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F1B8F9CB-890B-4CB8-B503-188A763E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A632AB4-3837-4FD0-8B62-0A18B573F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C393B4A7-6ABF-423D-A762-3CDB4897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9CD2319A-6FA9-4EFB-9EDF-730446742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1692A93-3514-4486-8B67-CCA4E0259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01AD250C-F2EA-449F-9B14-DF5BB674C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7AEA421-5F29-4BA7-9360-2501B5987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Freeform 7">
            <a:extLst>
              <a:ext uri="{FF2B5EF4-FFF2-40B4-BE49-F238E27FC236}">
                <a16:creationId xmlns:a16="http://schemas.microsoft.com/office/drawing/2014/main" id="{9348F0CB-4904-4DEF-BDD4-ADEC2DCC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366A43F-A54D-9A40-B360-E842E86D2F6E}"/>
              </a:ext>
            </a:extLst>
          </p:cNvPr>
          <p:cNvSpPr txBox="1"/>
          <p:nvPr/>
        </p:nvSpPr>
        <p:spPr>
          <a:xfrm>
            <a:off x="1469922" y="633080"/>
            <a:ext cx="9252154" cy="1016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b="1" dirty="0">
                <a:solidFill>
                  <a:srgbClr val="EBEBEB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Gantt-Chart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583E1B8-79B3-49BB-8704-58E4AB1AF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7BB34D5F-2B87-438E-8236-69C6068D4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3" name="Imagem 2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61FFB219-F091-0945-AEB9-FDB26786487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84857" y="2148867"/>
            <a:ext cx="7473176" cy="2830656"/>
          </a:xfrm>
          <a:prstGeom prst="rect">
            <a:avLst/>
          </a:prstGeom>
        </p:spPr>
      </p:pic>
      <p:pic>
        <p:nvPicPr>
          <p:cNvPr id="6" name="Imagem 5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1AE3E9E3-C3F3-AC49-B054-0878DE7E379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92388" y="4965960"/>
            <a:ext cx="7473176" cy="1918706"/>
          </a:xfrm>
          <a:prstGeom prst="rect">
            <a:avLst/>
          </a:prstGeom>
        </p:spPr>
      </p:pic>
      <p:pic>
        <p:nvPicPr>
          <p:cNvPr id="8" name="Áudio 7">
            <a:hlinkClick r:id="" action="ppaction://media"/>
            <a:extLst>
              <a:ext uri="{FF2B5EF4-FFF2-40B4-BE49-F238E27FC236}">
                <a16:creationId xmlns:a16="http://schemas.microsoft.com/office/drawing/2014/main" id="{E296CD3F-6E33-8748-ABF5-47853A905E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013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1504"/>
    </mc:Choice>
    <mc:Fallback>
      <p:transition spd="slow" advTm="21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0C36B7F-55E5-B44F-9230-A06EF0A1B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3190" y="424046"/>
            <a:ext cx="8947522" cy="1400530"/>
          </a:xfrm>
        </p:spPr>
        <p:txBody>
          <a:bodyPr numCol="1" anchor="ctr">
            <a:normAutofit/>
          </a:bodyPr>
          <a:lstStyle/>
          <a:p>
            <a:pPr algn="ctr"/>
            <a:r>
              <a:rPr lang="pt-PT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 execução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D536D24-8656-B340-8AFF-DA34EFD90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729" y="2829399"/>
            <a:ext cx="8946541" cy="34848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-De momento, o projeto está na fase de conclusão;</a:t>
            </a:r>
          </a:p>
          <a:p>
            <a:pPr marL="0" indent="0">
              <a:buNone/>
            </a:pPr>
            <a:r>
              <a:rPr lang="pt-PT" sz="1800" dirty="0">
                <a:latin typeface="Arial" panose="020B0604020202020204" pitchFamily="34" charset="0"/>
                <a:cs typeface="Arial" panose="020B0604020202020204" pitchFamily="34" charset="0"/>
              </a:rPr>
              <a:t>-Apresentação do produto final ao cliente.</a:t>
            </a:r>
          </a:p>
        </p:txBody>
      </p:sp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A9E7392A-02C6-4C4A-A252-5425561E53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01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59563"/>
    </mc:Choice>
    <mc:Fallback>
      <p:transition spd="slow" advTm="59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ão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37</Words>
  <Application>Microsoft Macintosh PowerPoint</Application>
  <PresentationFormat>Ecrã Panorâmico</PresentationFormat>
  <Paragraphs>11</Paragraphs>
  <Slides>4</Slides>
  <Notes>2</Notes>
  <HiddenSlides>0</HiddenSlides>
  <MMClips>4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Wingdings 3</vt:lpstr>
      <vt:lpstr>Ião</vt:lpstr>
      <vt:lpstr>Web-of-Food</vt:lpstr>
      <vt:lpstr>Apresentação do PowerPoint</vt:lpstr>
      <vt:lpstr>Apresentação do PowerPoint</vt:lpstr>
      <vt:lpstr>Em execução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Web-of-Food</dc:title>
  <dc:creator>Danilo Augusto</dc:creator>
  <cp:lastModifiedBy>Danilo Augusto</cp:lastModifiedBy>
  <cp:revision>7</cp:revision>
  <dcterms:created xsi:type="dcterms:W3CDTF">2020-06-16T21:40:23Z</dcterms:created>
  <dcterms:modified xsi:type="dcterms:W3CDTF">2020-06-26T21:39:27Z</dcterms:modified>
</cp:coreProperties>
</file>

<file path=docProps/thumbnail.jpeg>
</file>